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AD0B90-3DFD-4B7F-8960-A55B93DBF9CC}" type="datetimeFigureOut">
              <a:rPr lang="en-US" smtClean="0"/>
              <a:t>5/2/2010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31FAE41-2830-4C39-94DA-5A3B81C6A97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of Reading and the Skills you Need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Christina Clark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Phonological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Knowing what letters are and what sounds they make</a:t>
            </a:r>
            <a:endParaRPr lang="en-US" dirty="0"/>
          </a:p>
        </p:txBody>
      </p:sp>
      <p:pic>
        <p:nvPicPr>
          <p:cNvPr id="1026" name="Picture 2" descr="C:\Documents and Settings\Owner\Local Settings\Temporary Internet Files\Content.IE5\2V0Z6ULY\MM90028327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2438400" cy="2438400"/>
          </a:xfrm>
          <a:prstGeom prst="rect">
            <a:avLst/>
          </a:prstGeom>
          <a:noFill/>
        </p:spPr>
      </p:pic>
      <p:pic>
        <p:nvPicPr>
          <p:cNvPr id="1027" name="Picture 3" descr="C:\Documents and Settings\Owner\Local Settings\Temporary Internet Files\Content.IE5\YRL8P1OV\MM900283274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505200"/>
            <a:ext cx="2390774" cy="2390774"/>
          </a:xfrm>
          <a:prstGeom prst="rect">
            <a:avLst/>
          </a:prstGeom>
          <a:noFill/>
        </p:spPr>
      </p:pic>
      <p:pic>
        <p:nvPicPr>
          <p:cNvPr id="1028" name="Picture 4" descr="C:\Documents and Settings\Owner\Local Settings\Temporary Internet Files\Content.IE5\B1KMT6NZ\MM900283275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5052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</TotalTime>
  <Words>22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Verve</vt:lpstr>
      <vt:lpstr>Components of Reading and the Skills you Need </vt:lpstr>
      <vt:lpstr>Phonological Awareness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Components of Reading and the Skills you Need </dc:title>
  <dc:creator> </dc:creator>
  <cp:lastModifiedBy> </cp:lastModifiedBy>
  <cp:revision>1</cp:revision>
  <dcterms:created xsi:type="dcterms:W3CDTF">2010-05-03T03:06:55Z</dcterms:created>
  <dcterms:modified xsi:type="dcterms:W3CDTF">2010-05-03T03:13:06Z</dcterms:modified>
</cp:coreProperties>
</file>